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829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862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528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079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759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961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163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181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158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40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354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B45B0-323B-7348-9BC3-055CAA00B840}" type="datetimeFigureOut">
              <a:rPr lang="da-DK" smtClean="0"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BBD6-9E04-CA49-8E60-254C30A30F6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71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Medicin bachelor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>Bodil Hammer Bech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Institut for Folkesundhed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Sektion for Epidemiologi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Aarhus </a:t>
            </a:r>
            <a:r>
              <a:rPr lang="da-DK" dirty="0" err="1" smtClean="0">
                <a:solidFill>
                  <a:schemeClr val="tx1"/>
                </a:solidFill>
              </a:rPr>
              <a:t>Univiersitet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Oversigt</a:t>
            </a:r>
            <a:endParaRPr lang="da-DK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4706"/>
            <a:ext cx="8229600" cy="3936950"/>
          </a:xfrm>
        </p:spPr>
      </p:pic>
    </p:spTree>
    <p:extLst>
      <p:ext uri="{BB962C8B-B14F-4D97-AF65-F5344CB8AC3E}">
        <p14:creationId xmlns:p14="http://schemas.microsoft.com/office/powerpoint/2010/main" val="34923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Instituttets involvering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Valgfag 3. semester</a:t>
            </a:r>
          </a:p>
          <a:p>
            <a:r>
              <a:rPr lang="da-DK" dirty="0" smtClean="0"/>
              <a:t>Epidemiologi og biostatistik 5. semester</a:t>
            </a:r>
          </a:p>
          <a:p>
            <a:r>
              <a:rPr lang="da-DK" dirty="0" smtClean="0"/>
              <a:t>Miljø og Arbejdsmedicin 5. semester</a:t>
            </a:r>
          </a:p>
          <a:p>
            <a:r>
              <a:rPr lang="da-DK" dirty="0" smtClean="0"/>
              <a:t>Bacheloropgave 6. semester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277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Valgfag 3. semester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Intro til træningsfysiologi</a:t>
            </a:r>
          </a:p>
          <a:p>
            <a:r>
              <a:rPr lang="da-DK" dirty="0" smtClean="0"/>
              <a:t>5 ECTS point</a:t>
            </a:r>
          </a:p>
          <a:p>
            <a:r>
              <a:rPr lang="da-DK" dirty="0" smtClean="0"/>
              <a:t>Torsten Ingemann </a:t>
            </a:r>
            <a:r>
              <a:rPr lang="da-DK" dirty="0" smtClean="0"/>
              <a:t>Hansen kursusansvarlig</a:t>
            </a:r>
            <a:endParaRPr lang="da-DK" dirty="0" smtClean="0"/>
          </a:p>
          <a:p>
            <a:r>
              <a:rPr lang="da-DK" dirty="0" smtClean="0"/>
              <a:t>75 studerende E2013</a:t>
            </a:r>
          </a:p>
          <a:p>
            <a:r>
              <a:rPr lang="da-DK" dirty="0" smtClean="0"/>
              <a:t>Udbydes hvert semester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5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Epidemiologi og Biostatistik 5. semester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10 ECTS point</a:t>
            </a:r>
          </a:p>
          <a:p>
            <a:r>
              <a:rPr lang="da-DK" dirty="0" smtClean="0"/>
              <a:t>7 dobbeltforelæsninger i både </a:t>
            </a:r>
            <a:r>
              <a:rPr lang="da-DK" dirty="0" err="1" smtClean="0"/>
              <a:t>Epi</a:t>
            </a:r>
            <a:r>
              <a:rPr lang="da-DK" dirty="0" smtClean="0"/>
              <a:t> og Bio</a:t>
            </a:r>
          </a:p>
          <a:p>
            <a:r>
              <a:rPr lang="da-DK" dirty="0" smtClean="0"/>
              <a:t>14 dobbelt holdtimer i Epidemiologi</a:t>
            </a:r>
          </a:p>
          <a:p>
            <a:r>
              <a:rPr lang="da-DK" dirty="0" smtClean="0"/>
              <a:t>11 dobbelt holdtimer i Biostatistik</a:t>
            </a:r>
          </a:p>
          <a:p>
            <a:r>
              <a:rPr lang="da-DK" dirty="0" smtClean="0"/>
              <a:t>1 fælles dobbelt forelæsning</a:t>
            </a:r>
          </a:p>
          <a:p>
            <a:r>
              <a:rPr lang="da-DK" dirty="0" smtClean="0"/>
              <a:t>8 hold á 27 studerende</a:t>
            </a:r>
          </a:p>
          <a:p>
            <a:r>
              <a:rPr lang="da-DK" dirty="0" smtClean="0"/>
              <a:t>Skriftlig eksamen 5 timer (artikel + spørgsmål)</a:t>
            </a:r>
          </a:p>
          <a:p>
            <a:r>
              <a:rPr lang="da-DK" dirty="0" smtClean="0"/>
              <a:t>Ekstern censur</a:t>
            </a:r>
          </a:p>
          <a:p>
            <a:r>
              <a:rPr lang="da-DK" dirty="0" smtClean="0"/>
              <a:t>Bodil Hammer Bech kursusansvarlig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94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Miljø og arbejdsmedicin 5. semester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5 ECTS point</a:t>
            </a:r>
          </a:p>
          <a:p>
            <a:r>
              <a:rPr lang="da-DK" dirty="0" smtClean="0"/>
              <a:t>20 </a:t>
            </a:r>
            <a:r>
              <a:rPr lang="da-DK" dirty="0" smtClean="0"/>
              <a:t>forelæsninger</a:t>
            </a:r>
          </a:p>
          <a:p>
            <a:r>
              <a:rPr lang="da-DK" dirty="0" smtClean="0"/>
              <a:t>5 kliniktimer (8 hold)</a:t>
            </a:r>
          </a:p>
          <a:p>
            <a:r>
              <a:rPr lang="da-DK" dirty="0" smtClean="0"/>
              <a:t>4 holdtimer (4 hold)</a:t>
            </a:r>
          </a:p>
          <a:p>
            <a:r>
              <a:rPr lang="da-DK" dirty="0" smtClean="0"/>
              <a:t>Litteratursøgningskursus</a:t>
            </a:r>
          </a:p>
          <a:p>
            <a:r>
              <a:rPr lang="da-DK" dirty="0" smtClean="0"/>
              <a:t>Eksamen – aflevering af skriftlig opgave + mundtlig </a:t>
            </a:r>
            <a:r>
              <a:rPr lang="da-DK" dirty="0" smtClean="0"/>
              <a:t>forsvar (ændres sandsynligvis fra E2014)</a:t>
            </a:r>
            <a:endParaRPr lang="da-DK" dirty="0" smtClean="0"/>
          </a:p>
          <a:p>
            <a:r>
              <a:rPr lang="da-DK" dirty="0" smtClean="0"/>
              <a:t>Herman Autrup kursusansvarlig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27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Bacheloropgave 6. semester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10 ECTS point</a:t>
            </a:r>
          </a:p>
          <a:p>
            <a:r>
              <a:rPr lang="da-DK" dirty="0" smtClean="0"/>
              <a:t>Instituttet ansvar for 2 </a:t>
            </a:r>
            <a:r>
              <a:rPr lang="da-DK" dirty="0" smtClean="0"/>
              <a:t>seminar </a:t>
            </a:r>
            <a:r>
              <a:rPr lang="da-DK" dirty="0" smtClean="0"/>
              <a:t>per semester</a:t>
            </a:r>
          </a:p>
          <a:p>
            <a:r>
              <a:rPr lang="da-DK" dirty="0" smtClean="0"/>
              <a:t>Reproduktion og Sundhed – Jørn </a:t>
            </a:r>
            <a:r>
              <a:rPr lang="da-DK" dirty="0" smtClean="0"/>
              <a:t>Olsen </a:t>
            </a:r>
            <a:r>
              <a:rPr lang="da-DK" sz="2000" dirty="0" smtClean="0"/>
              <a:t>(30 F2014)</a:t>
            </a:r>
            <a:endParaRPr lang="da-DK" sz="2000" dirty="0" smtClean="0"/>
          </a:p>
          <a:p>
            <a:r>
              <a:rPr lang="da-DK" dirty="0" smtClean="0"/>
              <a:t>Sunde og sikre fødevarer </a:t>
            </a:r>
            <a:r>
              <a:rPr lang="da-DK" dirty="0" smtClean="0"/>
              <a:t>– Herman </a:t>
            </a:r>
            <a:r>
              <a:rPr lang="da-DK" dirty="0" smtClean="0"/>
              <a:t>Autrup </a:t>
            </a:r>
            <a:r>
              <a:rPr lang="da-DK" sz="2000" dirty="0" smtClean="0"/>
              <a:t>(15 F2014)</a:t>
            </a:r>
            <a:endParaRPr lang="da-DK" sz="2000" dirty="0" smtClean="0"/>
          </a:p>
          <a:p>
            <a:r>
              <a:rPr lang="da-DK" dirty="0" smtClean="0"/>
              <a:t>Opgave skrevet på engelsk, max 24.000 anslag</a:t>
            </a:r>
          </a:p>
          <a:p>
            <a:r>
              <a:rPr lang="da-DK" dirty="0" err="1" smtClean="0"/>
              <a:t>Extern</a:t>
            </a:r>
            <a:r>
              <a:rPr lang="da-DK" dirty="0" smtClean="0"/>
              <a:t> censur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7880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5923</TotalTime>
  <Words>193</Words>
  <Application>Microsoft Office PowerPoint</Application>
  <PresentationFormat>Skærmshow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Medicin bachelor</vt:lpstr>
      <vt:lpstr>Oversigt</vt:lpstr>
      <vt:lpstr>Instituttets involvering</vt:lpstr>
      <vt:lpstr>Valgfag 3. semester</vt:lpstr>
      <vt:lpstr>Epidemiologi og Biostatistik 5. semester</vt:lpstr>
      <vt:lpstr>Miljø og arbejdsmedicin 5. semester</vt:lpstr>
      <vt:lpstr>Bacheloropgave 6. semester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 bachelor</dc:title>
  <dc:creator>Bodil Hammer Bech</dc:creator>
  <cp:lastModifiedBy>Bodil Hammer Bech</cp:lastModifiedBy>
  <cp:revision>8</cp:revision>
  <cp:lastPrinted>2013-12-17T10:54:40Z</cp:lastPrinted>
  <dcterms:created xsi:type="dcterms:W3CDTF">2013-12-15T13:40:22Z</dcterms:created>
  <dcterms:modified xsi:type="dcterms:W3CDTF">2013-12-20T10:20:06Z</dcterms:modified>
</cp:coreProperties>
</file>